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950075" cy="92360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2BFCA-FBFB-3745-F1AD-AE590B0449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24F26F-CA0C-8A85-1DD2-5B247198DA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BFCBEF-0C8D-A3D1-7A98-EB86802E3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6D13B-D3E9-4309-86EA-9990C448CC99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23D376-B985-AD89-699C-70F9DCD14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16F65A-1BBF-AE9A-9B57-0FFD8C34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C9D8-7395-443D-966C-76DE2046D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638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C1204C-9168-AAA4-48BC-59DDF236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D8E53-7D37-7A49-9F26-DA5FBE3769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542A47-BCC0-EFE7-CA4B-9677EB626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6D13B-D3E9-4309-86EA-9990C448CC99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58EF44-C789-FA07-E8A5-A2690CA2E8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85E3B8-0E05-965F-35D0-0788F145A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C9D8-7395-443D-966C-76DE2046D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152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5DAD46-BEE1-A5BD-AD2F-82E4CD1BD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8F206A-1D33-9735-55A8-991E4644F9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38A481-A2FA-8E38-9FAA-98BF83371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6D13B-D3E9-4309-86EA-9990C448CC99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98E09E-91AB-BDBA-C3BC-8E309E03F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9FF304-AE26-6C54-5B78-ED908D9ED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C9D8-7395-443D-966C-76DE2046D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353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08B6DC-C7C8-51BB-1B38-E54E46F478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C1D02-D79E-7AAA-4777-DE6300AD8F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4CB9E3-4B7D-5818-0C87-AE3F5F13A0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04854D-F54F-4617-3155-AF72C231E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6D13B-D3E9-4309-86EA-9990C448CC99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703993-1BB8-2D36-E37C-336408E10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7EC528-DDCE-579F-7421-925436B0C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C9D8-7395-443D-966C-76DE2046D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050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ABB77-6DBC-9E05-7D4C-1BACB24B8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FD8B06-8900-DA50-BECF-C7BB45CE40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3C7EFA-911A-2D12-44FC-26BCC8CB4A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D5F178-C096-8044-3D77-2B62C2BD48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86E067-CE54-BA40-7B04-4EB2ED7888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C75D59D-28BC-FE82-514D-D93AE4EC2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6D13B-D3E9-4309-86EA-9990C448CC99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F30E789-2559-3439-1251-C9BEEEA49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FEC0A9-B01F-E9C6-998A-6CB463AEC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C9D8-7395-443D-966C-76DE2046D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777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5B367-AC02-7ABE-3A12-4012155EA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CADF29-FBB5-2743-E46A-207466C25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6D13B-D3E9-4309-86EA-9990C448CC99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F01B21-E61C-D5C0-E9C6-61755FB03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F36FEB8-9A51-DD84-A35D-90585E4F5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C9D8-7395-443D-966C-76DE2046D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630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99704B-18A8-D958-D2FD-6FECE0A30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6D13B-D3E9-4309-86EA-9990C448CC99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2D99F2-B9FA-7387-D75F-375C57A4A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3734DC-3FCB-34CB-E2B2-14738B69B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C9D8-7395-443D-966C-76DE2046D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861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1F8FF2-8509-E3BF-9432-632FD8E959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0767C2-6AEA-E7F8-C2AD-58B1343597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E711ED-97A1-4F00-0100-D6838161FA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2493B0-4CDA-A57E-9AEF-C23D73919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6D13B-D3E9-4309-86EA-9990C448CC99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40476C-F3B6-704B-8AA1-CAB340BA1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54A9B6-C799-5223-E79D-35C770C4A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C9D8-7395-443D-966C-76DE2046D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584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9703B9-339F-837B-68E1-3B02C98592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2AE33AD-0767-E1B5-4B3E-ED564C78D3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C2E996-3281-6778-1A1B-B434B36370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0B0DF8-A10E-F966-F774-BA88043B5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6D13B-D3E9-4309-86EA-9990C448CC99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062355-B28B-C06D-FB15-107B1B94D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67EA6E-BCC2-EBF3-FF0A-F4D473279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C9D8-7395-443D-966C-76DE2046D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786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31C9B-BC86-DCEE-898B-CF87CF4C7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49067C-4A65-8B23-E3DD-765CC28A1A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5B7CA5-2BA6-956B-2F2F-3B7125C3C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6D13B-D3E9-4309-86EA-9990C448CC99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D68892-90D1-9965-F793-0214F6A65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48D0C9-61AF-6E33-7AA4-13302A9C5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C9D8-7395-443D-966C-76DE2046D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991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93315E-C27C-5D05-037C-478939D7CF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F6FCC6-D48D-5C97-C8D1-3CD433ED71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592A9F-2EE6-6571-F3A2-3B8950ED7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6D13B-D3E9-4309-86EA-9990C448CC99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B57008-865F-2BA7-72F9-EB943224B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1222B4-2834-53DC-928F-6390E12D4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FC9D8-7395-443D-966C-76DE2046D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064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42AAEF-FD62-3509-9BB2-6F7D3BC185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93D11-B7C7-8314-8D2B-B7C06D4792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FD293E-4CE2-ACD9-0473-8C7AE23537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E86D13B-D3E9-4309-86EA-9990C448CC99}" type="datetimeFigureOut">
              <a:rPr lang="en-US" smtClean="0"/>
              <a:t>4/24/2026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12377C-3B5E-41AD-A392-62FA97B97C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D0687B-BFC0-C4BA-A4A8-358A2D86A9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5FC9D8-7395-443D-966C-76DE2046DC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4584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E73141-9D48-0890-EDBF-D02BE83FA0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FE6B058B-7C8A-B9A9-938A-E45B230E06E5}"/>
              </a:ext>
            </a:extLst>
          </p:cNvPr>
          <p:cNvSpPr txBox="1"/>
          <p:nvPr/>
        </p:nvSpPr>
        <p:spPr>
          <a:xfrm>
            <a:off x="494644" y="221847"/>
            <a:ext cx="1120271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atin typeface="Arial-BoldMT"/>
              </a:rPr>
              <a:t>Countryside Manor Water Main Replacement Phase 2 Project</a:t>
            </a:r>
          </a:p>
        </p:txBody>
      </p:sp>
      <p:pic>
        <p:nvPicPr>
          <p:cNvPr id="4" name="Picture 3" descr="Photograph of Countryside Manor Subdivision sign">
            <a:extLst>
              <a:ext uri="{FF2B5EF4-FFF2-40B4-BE49-F238E27FC236}">
                <a16:creationId xmlns:a16="http://schemas.microsoft.com/office/drawing/2014/main" id="{597FC55F-42F6-134E-D720-18D5011A35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7" r="6263"/>
          <a:stretch/>
        </p:blipFill>
        <p:spPr>
          <a:xfrm>
            <a:off x="5584351" y="1260745"/>
            <a:ext cx="6113004" cy="50543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651FDBE-95FE-DF96-43E6-C9293803D8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299" y="989281"/>
            <a:ext cx="4553097" cy="5597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4802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994</TotalTime>
  <Words>8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Arial-BoldMT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Emily Karry</dc:creator>
  <cp:lastModifiedBy>Noah Brown</cp:lastModifiedBy>
  <cp:revision>27</cp:revision>
  <cp:lastPrinted>2025-08-05T12:16:06Z</cp:lastPrinted>
  <dcterms:created xsi:type="dcterms:W3CDTF">2025-06-04T18:11:27Z</dcterms:created>
  <dcterms:modified xsi:type="dcterms:W3CDTF">2026-04-24T13:53:37Z</dcterms:modified>
</cp:coreProperties>
</file>